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4899211-aceri-autumn-leaves-sfondo-senza-soluzione-di-continuit--illustra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 rot="20984375">
            <a:off x="1512420" y="1877982"/>
            <a:ext cx="6264696" cy="259228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omic Sans MS" pitchFamily="66" charset="0"/>
              </a:rPr>
              <a:t>23 OTTOBRE 2015</a:t>
            </a:r>
          </a:p>
          <a:p>
            <a:pPr algn="ctr"/>
            <a:r>
              <a:rPr lang="it-IT" dirty="0" smtClean="0">
                <a:latin typeface="Comic Sans MS" pitchFamily="66" charset="0"/>
              </a:rPr>
              <a:t>TUTTI ALLA SCOPERTA DELL’AMBIENTE BOSCO</a:t>
            </a:r>
          </a:p>
          <a:p>
            <a:pPr algn="ctr"/>
            <a:r>
              <a:rPr lang="it-IT" dirty="0" smtClean="0">
                <a:latin typeface="Comic Sans MS" pitchFamily="66" charset="0"/>
              </a:rPr>
              <a:t> SU SOLLECITAZIONE DELLA NOSTRA AMICA “NUVOLETTA DELLE SCOPERTE”</a:t>
            </a:r>
          </a:p>
          <a:p>
            <a:pPr algn="r"/>
            <a:endParaRPr lang="it-IT" dirty="0" smtClean="0">
              <a:latin typeface="Comic Sans MS" pitchFamily="66" charset="0"/>
            </a:endParaRPr>
          </a:p>
          <a:p>
            <a:pPr algn="r"/>
            <a:endParaRPr lang="it-IT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it-IT" dirty="0" err="1" smtClean="0">
                <a:latin typeface="Comic Sans MS" pitchFamily="66" charset="0"/>
              </a:rPr>
              <a:t>SEZ</a:t>
            </a:r>
            <a:r>
              <a:rPr lang="it-IT" dirty="0" smtClean="0">
                <a:latin typeface="Comic Sans MS" pitchFamily="66" charset="0"/>
              </a:rPr>
              <a:t>. UB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4899211-aceri-autumn-leaves-sfondo-senza-soluzione-di-continuit--illustra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DSCF9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510" y="188640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magine 3" descr="DSCF9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42852"/>
            <a:ext cx="2459765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 descr="DSCF92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214290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 descr="DSCF92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160461">
            <a:off x="107504" y="2492896"/>
            <a:ext cx="230425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 descr="DSCF92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2357430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 descr="DSCF92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2348880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 descr="DSCF923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4637341"/>
            <a:ext cx="2960878" cy="2220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magine 9" descr="DSCF923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4211960" y="4581128"/>
            <a:ext cx="2232248" cy="2026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 descr="DSCF9236.JPG"/>
          <p:cNvPicPr>
            <a:picLocks noChangeAspect="1"/>
          </p:cNvPicPr>
          <p:nvPr/>
        </p:nvPicPr>
        <p:blipFill>
          <a:blip r:embed="rId11" cstate="print">
            <a:lum bright="10000"/>
          </a:blip>
          <a:srcRect/>
          <a:stretch>
            <a:fillRect/>
          </a:stretch>
        </p:blipFill>
        <p:spPr>
          <a:xfrm>
            <a:off x="7308304" y="4581128"/>
            <a:ext cx="1453344" cy="2111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4899211-aceri-autumn-leaves-sfondo-senza-soluzione-di-continuit--illustra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DSCF9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582308" y="4082988"/>
            <a:ext cx="2927648" cy="219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magine 3" descr="DSCF92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88640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 descr="DSCF924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9512" y="3645024"/>
            <a:ext cx="277196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tangolo arrotondato 5"/>
          <p:cNvSpPr/>
          <p:nvPr/>
        </p:nvSpPr>
        <p:spPr>
          <a:xfrm>
            <a:off x="3131841" y="2996952"/>
            <a:ext cx="3672408" cy="211998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omic Sans MS" pitchFamily="66" charset="0"/>
              </a:rPr>
              <a:t>PRONTI, SI PARTE VERSO </a:t>
            </a:r>
            <a:r>
              <a:rPr lang="it-IT" sz="2000" dirty="0" err="1" smtClean="0">
                <a:latin typeface="Comic Sans MS" pitchFamily="66" charset="0"/>
              </a:rPr>
              <a:t>POMPEANO…</a:t>
            </a:r>
            <a:r>
              <a:rPr lang="it-IT" sz="2000" dirty="0" smtClean="0">
                <a:latin typeface="Comic Sans MS" pitchFamily="66" charset="0"/>
              </a:rPr>
              <a:t>.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7" name="Immagine 6" descr="DSCF924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5400000">
            <a:off x="-45612" y="701796"/>
            <a:ext cx="3140967" cy="240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4899211-aceri-autumn-leaves-sfondo-senza-soluzione-di-continuit--illustra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5004048" y="476672"/>
            <a:ext cx="3816424" cy="508518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omic Sans MS" pitchFamily="66" charset="0"/>
              </a:rPr>
              <a:t>ARRIVATI AL </a:t>
            </a:r>
            <a:r>
              <a:rPr lang="it-IT" sz="2000" dirty="0" smtClean="0">
                <a:latin typeface="Comic Sans MS" pitchFamily="66" charset="0"/>
              </a:rPr>
              <a:t>BOSCO, </a:t>
            </a:r>
            <a:r>
              <a:rPr lang="it-IT" sz="2000" dirty="0" smtClean="0">
                <a:latin typeface="Comic Sans MS" pitchFamily="66" charset="0"/>
              </a:rPr>
              <a:t>ENTRANDO SEGUENDO UN </a:t>
            </a:r>
            <a:r>
              <a:rPr lang="it-IT" sz="2000" dirty="0" smtClean="0">
                <a:latin typeface="Comic Sans MS" pitchFamily="66" charset="0"/>
              </a:rPr>
              <a:t>SENTIERO, </a:t>
            </a:r>
            <a:r>
              <a:rPr lang="it-IT" sz="2000" dirty="0" smtClean="0">
                <a:latin typeface="Comic Sans MS" pitchFamily="66" charset="0"/>
              </a:rPr>
              <a:t>ABBIAMO </a:t>
            </a:r>
            <a:r>
              <a:rPr lang="it-IT" sz="2000" dirty="0" err="1" smtClean="0">
                <a:latin typeface="Comic Sans MS" pitchFamily="66" charset="0"/>
              </a:rPr>
              <a:t>TROVATO…</a:t>
            </a:r>
            <a:endParaRPr lang="it-IT" sz="2000" dirty="0" smtClean="0">
              <a:latin typeface="Comic Sans MS" pitchFamily="66" charset="0"/>
            </a:endParaRPr>
          </a:p>
          <a:p>
            <a:pPr algn="ctr"/>
            <a:r>
              <a:rPr lang="it-IT" sz="2000" dirty="0" smtClean="0">
                <a:latin typeface="Comic Sans MS" pitchFamily="66" charset="0"/>
              </a:rPr>
              <a:t> UN SACCO </a:t>
            </a:r>
            <a:r>
              <a:rPr lang="it-IT" sz="2000" dirty="0" err="1" smtClean="0">
                <a:latin typeface="Comic Sans MS" pitchFamily="66" charset="0"/>
              </a:rPr>
              <a:t>DI</a:t>
            </a:r>
            <a:r>
              <a:rPr lang="it-IT" sz="2000" dirty="0" smtClean="0">
                <a:latin typeface="Comic Sans MS" pitchFamily="66" charset="0"/>
              </a:rPr>
              <a:t> CASTAGNE CON UN MESSAGGIO </a:t>
            </a:r>
            <a:r>
              <a:rPr lang="it-IT" sz="2000" dirty="0" err="1" smtClean="0">
                <a:latin typeface="Comic Sans MS" pitchFamily="66" charset="0"/>
              </a:rPr>
              <a:t>DI</a:t>
            </a:r>
            <a:r>
              <a:rPr lang="it-IT" sz="2000" dirty="0" smtClean="0">
                <a:latin typeface="Comic Sans MS" pitchFamily="66" charset="0"/>
              </a:rPr>
              <a:t> UNO GNOMO DEL BOSCO.</a:t>
            </a:r>
          </a:p>
          <a:p>
            <a:pPr algn="ctr"/>
            <a:r>
              <a:rPr lang="it-IT" sz="2000" dirty="0" err="1" smtClean="0">
                <a:latin typeface="Comic Sans MS" pitchFamily="66" charset="0"/>
              </a:rPr>
              <a:t>CI</a:t>
            </a:r>
            <a:r>
              <a:rPr lang="it-IT" sz="2000" dirty="0" smtClean="0">
                <a:latin typeface="Comic Sans MS" pitchFamily="66" charset="0"/>
              </a:rPr>
              <a:t> INVITAVA A RACCOGLIERE I FRUTTI DEL SUO BOSCO E A SEGUIRE LE INDICAZIONI </a:t>
            </a:r>
          </a:p>
          <a:p>
            <a:pPr algn="ctr"/>
            <a:r>
              <a:rPr lang="it-IT" sz="2000" dirty="0" smtClean="0">
                <a:latin typeface="Comic Sans MS" pitchFamily="66" charset="0"/>
              </a:rPr>
              <a:t>PER CERCARE </a:t>
            </a:r>
          </a:p>
          <a:p>
            <a:pPr algn="ctr"/>
            <a:r>
              <a:rPr lang="it-IT" sz="2000" dirty="0" smtClean="0">
                <a:latin typeface="Comic Sans MS" pitchFamily="66" charset="0"/>
              </a:rPr>
              <a:t>UN ALTRO SUO </a:t>
            </a:r>
            <a:r>
              <a:rPr lang="it-IT" sz="2000" dirty="0" err="1" smtClean="0">
                <a:latin typeface="Comic Sans MS" pitchFamily="66" charset="0"/>
              </a:rPr>
              <a:t>DONO…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4" name="Immagine 3" descr="SAM_6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52"/>
            <a:ext cx="4251478" cy="3188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e 4"/>
          <p:cNvSpPr/>
          <p:nvPr/>
        </p:nvSpPr>
        <p:spPr>
          <a:xfrm>
            <a:off x="3419872" y="1700808"/>
            <a:ext cx="144016" cy="2160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magine 6" descr="SAM_681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472" y="3571876"/>
            <a:ext cx="4023549" cy="3202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4899211-aceri-autumn-leaves-sfondo-senza-soluzione-di-continuit--illustra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5286380" y="571480"/>
            <a:ext cx="3567340" cy="448803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omic Sans MS" pitchFamily="66" charset="0"/>
              </a:rPr>
              <a:t>ALLORA TUTTI RICERCHIAMO I BUONI FRUTTI … RACCOGLIENDO </a:t>
            </a:r>
            <a:r>
              <a:rPr lang="it-IT" sz="2000" dirty="0" err="1" smtClean="0">
                <a:latin typeface="Comic Sans MS" pitchFamily="66" charset="0"/>
              </a:rPr>
              <a:t>COSì</a:t>
            </a:r>
            <a:r>
              <a:rPr lang="it-IT" sz="2000" dirty="0" smtClean="0">
                <a:latin typeface="Comic Sans MS" pitchFamily="66" charset="0"/>
              </a:rPr>
              <a:t> CASTAGNE, RICCI, GHIANDE E </a:t>
            </a:r>
            <a:r>
              <a:rPr lang="it-IT" sz="2000" dirty="0" err="1" smtClean="0">
                <a:latin typeface="Comic Sans MS" pitchFamily="66" charset="0"/>
              </a:rPr>
              <a:t>PIGNE…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smtClean="0">
                <a:latin typeface="Comic Sans MS" pitchFamily="66" charset="0"/>
              </a:rPr>
              <a:t>ECCO IL NOSTRO </a:t>
            </a:r>
            <a:r>
              <a:rPr lang="it-IT" sz="2000" dirty="0" smtClean="0">
                <a:latin typeface="Comic Sans MS" pitchFamily="66" charset="0"/>
              </a:rPr>
              <a:t>BOTTINO!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3419872" y="1700808"/>
            <a:ext cx="144016" cy="2160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magine 6" descr="Rayen bos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207531" y="575683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 descr="christian bos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51064">
            <a:off x="2645831" y="4056200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 descr="SAM_68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85954" y="4126514"/>
            <a:ext cx="2699792" cy="2024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magine 9" descr="alex bos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2392322" y="1072175"/>
            <a:ext cx="2459765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4899211-aceri-autumn-leaves-sfondo-senza-soluzione-di-continuit--illustra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5148064" y="188640"/>
            <a:ext cx="3816424" cy="508518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omic Sans MS" pitchFamily="66" charset="0"/>
              </a:rPr>
              <a:t>MA NON E’ </a:t>
            </a:r>
            <a:r>
              <a:rPr lang="it-IT" sz="2000" dirty="0" smtClean="0">
                <a:latin typeface="Comic Sans MS" pitchFamily="66" charset="0"/>
              </a:rPr>
              <a:t>FINITA, </a:t>
            </a:r>
            <a:r>
              <a:rPr lang="it-IT" sz="2000" dirty="0" smtClean="0">
                <a:latin typeface="Comic Sans MS" pitchFamily="66" charset="0"/>
              </a:rPr>
              <a:t>ECCO COSA ABBIAMO TROVATO VICINO ALLA CASETTA DEGLI GNOMI … UN PACCO CON DENTRO UN LIBRO INTITOLATO</a:t>
            </a:r>
          </a:p>
          <a:p>
            <a:pPr algn="ctr"/>
            <a:r>
              <a:rPr lang="it-IT" sz="1400" b="1" dirty="0" smtClean="0">
                <a:latin typeface="Comic Sans MS" pitchFamily="66" charset="0"/>
              </a:rPr>
              <a:t>“SEI FOLLETTI NEL MIO CUORE”</a:t>
            </a:r>
            <a:r>
              <a:rPr lang="it-IT" sz="1400" dirty="0" smtClean="0">
                <a:latin typeface="Comic Sans MS" pitchFamily="66" charset="0"/>
              </a:rPr>
              <a:t>.</a:t>
            </a:r>
          </a:p>
          <a:p>
            <a:pPr algn="ctr"/>
            <a:endParaRPr lang="it-IT" sz="2000" dirty="0" smtClean="0">
              <a:latin typeface="Comic Sans MS" pitchFamily="66" charset="0"/>
            </a:endParaRPr>
          </a:p>
          <a:p>
            <a:pPr algn="ctr"/>
            <a:r>
              <a:rPr lang="it-IT" sz="2000" dirty="0" smtClean="0">
                <a:latin typeface="Comic Sans MS" pitchFamily="66" charset="0"/>
              </a:rPr>
              <a:t>GRAZIE GNOMO PER </a:t>
            </a:r>
            <a:r>
              <a:rPr lang="it-IT" sz="2000" dirty="0" smtClean="0">
                <a:latin typeface="Comic Sans MS" pitchFamily="66" charset="0"/>
              </a:rPr>
              <a:t>I TUOI DONI, </a:t>
            </a:r>
            <a:r>
              <a:rPr lang="it-IT" sz="2000" dirty="0" smtClean="0">
                <a:latin typeface="Comic Sans MS" pitchFamily="66" charset="0"/>
              </a:rPr>
              <a:t>SPERIAMO </a:t>
            </a:r>
            <a:r>
              <a:rPr lang="it-IT" sz="2000" dirty="0" err="1" smtClean="0">
                <a:latin typeface="Comic Sans MS" pitchFamily="66" charset="0"/>
              </a:rPr>
              <a:t>DI</a:t>
            </a:r>
            <a:r>
              <a:rPr lang="it-IT" sz="2000" dirty="0" smtClean="0">
                <a:latin typeface="Comic Sans MS" pitchFamily="66" charset="0"/>
              </a:rPr>
              <a:t> POTERTI </a:t>
            </a:r>
            <a:r>
              <a:rPr lang="it-IT" sz="2000" dirty="0" smtClean="0">
                <a:latin typeface="Comic Sans MS" pitchFamily="66" charset="0"/>
              </a:rPr>
              <a:t>VENIRE A </a:t>
            </a:r>
            <a:r>
              <a:rPr lang="it-IT" sz="2000" dirty="0" smtClean="0">
                <a:latin typeface="Comic Sans MS" pitchFamily="66" charset="0"/>
              </a:rPr>
              <a:t>RITROVARE </a:t>
            </a:r>
            <a:r>
              <a:rPr lang="it-IT" sz="2000" dirty="0" smtClean="0">
                <a:latin typeface="Comic Sans MS" pitchFamily="66" charset="0"/>
              </a:rPr>
              <a:t>IN </a:t>
            </a:r>
            <a:r>
              <a:rPr lang="it-IT" sz="2000" dirty="0" smtClean="0">
                <a:latin typeface="Comic Sans MS" pitchFamily="66" charset="0"/>
              </a:rPr>
              <a:t>FUTURO.</a:t>
            </a:r>
            <a:endParaRPr lang="it-IT" sz="2000" dirty="0" smtClean="0">
              <a:latin typeface="Comic Sans MS" pitchFamily="66" charset="0"/>
            </a:endParaRPr>
          </a:p>
          <a:p>
            <a:pPr algn="ctr"/>
            <a:r>
              <a:rPr lang="it-IT" sz="3600" dirty="0" smtClean="0">
                <a:latin typeface="Comic Sans MS" pitchFamily="66" charset="0"/>
              </a:rPr>
              <a:t>CIAO!!!!!!!!</a:t>
            </a:r>
            <a:endParaRPr lang="it-IT" sz="3600" dirty="0">
              <a:latin typeface="Comic Sans MS" pitchFamily="66" charset="0"/>
            </a:endParaRPr>
          </a:p>
        </p:txBody>
      </p:sp>
      <p:pic>
        <p:nvPicPr>
          <p:cNvPr id="4" name="Immagine 3" descr="SAM_6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42852"/>
            <a:ext cx="3491880" cy="261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 descr="SAM_687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2844" y="3000372"/>
            <a:ext cx="3061964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 descr="SAM_68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219155">
            <a:off x="3010170" y="4186717"/>
            <a:ext cx="2780926" cy="2085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146</Words>
  <Application>Microsoft Office PowerPoint</Application>
  <PresentationFormat>Presentazione su schermo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Paola Pancaldi</dc:creator>
  <cp:lastModifiedBy>Pamela Bernardoni</cp:lastModifiedBy>
  <cp:revision>9</cp:revision>
  <dcterms:created xsi:type="dcterms:W3CDTF">2016-06-01T09:00:26Z</dcterms:created>
  <dcterms:modified xsi:type="dcterms:W3CDTF">2016-06-05T22:57:29Z</dcterms:modified>
</cp:coreProperties>
</file>